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5BE263C-DBD7-4A20-BB59-AAB30ACAA65A}" styleName="Style moyen 3 - Accentuation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94660"/>
  </p:normalViewPr>
  <p:slideViewPr>
    <p:cSldViewPr snapToGrid="0">
      <p:cViewPr varScale="1">
        <p:scale>
          <a:sx n="107" d="100"/>
          <a:sy n="107" d="100"/>
        </p:scale>
        <p:origin x="696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A34DD65-3DBC-6DE0-1A01-13764DBDFA5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1FBEADDF-6144-E92E-0415-E9843497222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BAB41598-A690-0681-C028-C482FD2F6D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C209C8-0358-41CD-BF91-2CC03C68D797}" type="datetimeFigureOut">
              <a:rPr lang="fr-FR" smtClean="0"/>
              <a:t>03/12/2025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BA09B5DC-DDE7-CD75-4B23-CF949B1E51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82BE3DDA-AC39-EE54-88D1-EC1C6C4A94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5A39DB-F77A-4188-84CD-F0F1885144A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906595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B5575A9-5BAA-F139-3068-AE4C6DAA79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F26D82A4-F5DE-5E67-D402-FA990856314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EF17062C-1641-8A35-0550-3FED59B4DE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C209C8-0358-41CD-BF91-2CC03C68D797}" type="datetimeFigureOut">
              <a:rPr lang="fr-FR" smtClean="0"/>
              <a:t>03/12/2025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E816953E-7D52-D229-A5A1-2EB01DFD7A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634045ED-8764-0C0B-547E-3C50105B8D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5A39DB-F77A-4188-84CD-F0F1885144A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529103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286F6817-6BC4-6632-DAC3-B4496BDB3A4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4F87D062-C87B-762F-7B38-6FC26765BD6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6CE5929D-B5D8-4495-3AA3-2F5C0D58F2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C209C8-0358-41CD-BF91-2CC03C68D797}" type="datetimeFigureOut">
              <a:rPr lang="fr-FR" smtClean="0"/>
              <a:t>03/12/2025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56DC45FB-A619-1B94-8D9C-25CFB33A21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94ACC302-4778-1408-0850-C169219A90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5A39DB-F77A-4188-84CD-F0F1885144A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841959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20B0B2F-662A-D8EC-D272-DB443B1F99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5C229F75-12DF-41C1-E2BF-0324B36BFBD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5474F286-D44A-6045-5B43-F78DF4E302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C209C8-0358-41CD-BF91-2CC03C68D797}" type="datetimeFigureOut">
              <a:rPr lang="fr-FR" smtClean="0"/>
              <a:t>03/12/2025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B94E7793-3786-9FB0-B9E4-C2B824B783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AF3DAE34-84E6-3A35-A10A-DDCDF431CB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5A39DB-F77A-4188-84CD-F0F1885144A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562494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56F5D8E-EEA7-465C-1C3B-A4DC7EC544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780C20C7-1446-C7E1-8EA3-62D88BB496B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3FAD1516-BF74-1CDC-5047-A77FD61976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C209C8-0358-41CD-BF91-2CC03C68D797}" type="datetimeFigureOut">
              <a:rPr lang="fr-FR" smtClean="0"/>
              <a:t>03/12/2025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55C97417-FC75-895A-9F1A-2F39F72FC3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CAB1E825-B3A6-FDF4-F8DD-9F015DE289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5A39DB-F77A-4188-84CD-F0F1885144A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798170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523D423-AE50-8C4D-78F5-2DB1B8FDCD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36A8C02E-686E-E6C7-73E7-431F6E3B791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DAFA837C-7C4E-D70F-5CC8-3CC81EF5147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16912F6E-6D6F-410B-1C85-D94F2B4AB8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C209C8-0358-41CD-BF91-2CC03C68D797}" type="datetimeFigureOut">
              <a:rPr lang="fr-FR" smtClean="0"/>
              <a:t>03/12/2025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FCA1A8AF-5B52-60FB-2C7E-1783C5DF8C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702107B5-7577-6215-BC21-63903BE8D3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5A39DB-F77A-4188-84CD-F0F1885144A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91940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014C663-87BC-72F7-8735-202B32FA39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E27EB813-7FEB-198B-6925-31F7C77005A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337102B9-4090-5136-8F94-8107AEA9630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D731CAE9-32F6-C3D3-FE31-17BAE4D7359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128DC443-80C4-284C-34C3-A0229B49451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E7B3BBA5-637C-7C2C-209E-EB3F15DE50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C209C8-0358-41CD-BF91-2CC03C68D797}" type="datetimeFigureOut">
              <a:rPr lang="fr-FR" smtClean="0"/>
              <a:t>03/12/2025</a:t>
            </a:fld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5548A1D1-4798-AC87-5648-434F3B72A8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023E4F66-5C3A-6B03-506E-EB86268336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5A39DB-F77A-4188-84CD-F0F1885144A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861586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DAE0482-8B3C-19F1-7459-C673722DB0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4F057734-CB5F-00C3-3CAC-48C07B5A7A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C209C8-0358-41CD-BF91-2CC03C68D797}" type="datetimeFigureOut">
              <a:rPr lang="fr-FR" smtClean="0"/>
              <a:t>03/12/2025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368FE9DD-99AA-ACD4-2716-43FD3512B3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65FAFCB3-6B0A-B495-F7F5-7144C0A2BA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5A39DB-F77A-4188-84CD-F0F1885144A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749558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297048E3-8F90-831C-AE16-8F02D5CE0C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C209C8-0358-41CD-BF91-2CC03C68D797}" type="datetimeFigureOut">
              <a:rPr lang="fr-FR" smtClean="0"/>
              <a:t>03/12/2025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8FF10860-320B-8958-9279-E1C2C03F84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3CAB472D-32F1-3C3D-8B42-C187F5D33D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5A39DB-F77A-4188-84CD-F0F1885144A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593742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9D5D59A-1CB5-DC23-17F2-DB4E8A22A7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95CAF32C-8687-F2B6-964C-62ECE3402CA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7D87E494-E907-3AAD-7091-0E4B4D1BA32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252FB47E-07AB-5942-CA5B-56C70D5FA7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C209C8-0358-41CD-BF91-2CC03C68D797}" type="datetimeFigureOut">
              <a:rPr lang="fr-FR" smtClean="0"/>
              <a:t>03/12/2025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2F0EDBB1-DF6A-3298-D6E8-7FA4D1B149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F5F25FED-6622-B525-4B58-D6432A7B4E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5A39DB-F77A-4188-84CD-F0F1885144A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160114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D2DFF98-ADC3-E087-D34A-F4E93AD4A9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4D98B113-0852-EAE2-D401-09DDB14C573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8CC52062-FC64-159B-7A6D-DE769AABE57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62315016-231A-5E45-7EA8-83037EF977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C209C8-0358-41CD-BF91-2CC03C68D797}" type="datetimeFigureOut">
              <a:rPr lang="fr-FR" smtClean="0"/>
              <a:t>03/12/2025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E8CF23D4-7323-81A7-2BFE-C5DEC375EF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731DA1D9-C594-3693-574A-4D5FBFA1D0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5A39DB-F77A-4188-84CD-F0F1885144A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088024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3433C40D-BA3A-7A28-357C-6C89C335E3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A9B65619-1DE3-48EA-6986-DF6FFA73CC6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45983ADD-E3BC-5236-3C7D-74498472792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C209C8-0358-41CD-BF91-2CC03C68D797}" type="datetimeFigureOut">
              <a:rPr lang="fr-FR" smtClean="0"/>
              <a:t>03/12/2025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07038B60-AF60-6595-37D0-25072BE325B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3A56A833-68E4-CB32-5505-048946CA4F3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5A39DB-F77A-4188-84CD-F0F1885144A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668562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:a16="http://schemas.microsoft.com/office/drawing/2014/main" id="{9D514667-0A09-F102-3A6A-336B3E7C1DF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1988" y="330699"/>
            <a:ext cx="7700682" cy="1408125"/>
          </a:xfrm>
          <a:prstGeom prst="rect">
            <a:avLst/>
          </a:prstGeom>
        </p:spPr>
      </p:pic>
      <p:graphicFrame>
        <p:nvGraphicFramePr>
          <p:cNvPr id="6" name="Tableau 5">
            <a:extLst>
              <a:ext uri="{FF2B5EF4-FFF2-40B4-BE49-F238E27FC236}">
                <a16:creationId xmlns:a16="http://schemas.microsoft.com/office/drawing/2014/main" id="{DC5B7487-B222-1078-01AC-C50C1BB2292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91108616"/>
              </p:ext>
            </p:extLst>
          </p:nvPr>
        </p:nvGraphicFramePr>
        <p:xfrm>
          <a:off x="678330" y="2082301"/>
          <a:ext cx="8127999" cy="4445000"/>
        </p:xfrm>
        <a:graphic>
          <a:graphicData uri="http://schemas.openxmlformats.org/drawingml/2006/table">
            <a:tbl>
              <a:tblPr firstRow="1" bandRow="1">
                <a:tableStyleId>{85BE263C-DBD7-4A20-BB59-AAB30ACAA65A}</a:tableStyleId>
              </a:tblPr>
              <a:tblGrid>
                <a:gridCol w="4189505">
                  <a:extLst>
                    <a:ext uri="{9D8B030D-6E8A-4147-A177-3AD203B41FA5}">
                      <a16:colId xmlns:a16="http://schemas.microsoft.com/office/drawing/2014/main" val="2414691154"/>
                    </a:ext>
                  </a:extLst>
                </a:gridCol>
                <a:gridCol w="851647">
                  <a:extLst>
                    <a:ext uri="{9D8B030D-6E8A-4147-A177-3AD203B41FA5}">
                      <a16:colId xmlns:a16="http://schemas.microsoft.com/office/drawing/2014/main" val="3099806700"/>
                    </a:ext>
                  </a:extLst>
                </a:gridCol>
                <a:gridCol w="3086847">
                  <a:extLst>
                    <a:ext uri="{9D8B030D-6E8A-4147-A177-3AD203B41FA5}">
                      <a16:colId xmlns:a16="http://schemas.microsoft.com/office/drawing/2014/main" val="3451706667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r>
                        <a:rPr lang="fr-FR">
                          <a:solidFill>
                            <a:schemeClr val="bg1"/>
                          </a:solidFill>
                          <a:latin typeface="Aptos" panose="020B0004020202020204" pitchFamily="34" charset="0"/>
                        </a:rPr>
                        <a:t>CARACTERISTIQUES </a:t>
                      </a:r>
                      <a:r>
                        <a:rPr lang="fr-FR" dirty="0">
                          <a:solidFill>
                            <a:schemeClr val="bg1"/>
                          </a:solidFill>
                          <a:latin typeface="Aptos" panose="020B0004020202020204" pitchFamily="34" charset="0"/>
                        </a:rPr>
                        <a:t>TECHNIQUES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975456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FR" dirty="0">
                          <a:latin typeface="Aptos" panose="020B0004020202020204" pitchFamily="34" charset="0"/>
                        </a:rPr>
                        <a:t>Surface de pelouse  +/- 20%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>
                          <a:latin typeface="Aptos" panose="020B0004020202020204" pitchFamily="34" charset="0"/>
                        </a:rPr>
                        <a:t>m2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>
                          <a:latin typeface="Aptos" panose="020B0004020202020204" pitchFamily="34" charset="0"/>
                        </a:rPr>
                        <a:t>800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7750347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FR" dirty="0">
                          <a:latin typeface="Aptos" panose="020B0004020202020204" pitchFamily="34" charset="0"/>
                        </a:rPr>
                        <a:t>Moteur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>
                          <a:latin typeface="Aptos" panose="020B0004020202020204" pitchFamily="34" charset="0"/>
                        </a:rPr>
                        <a:t>V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>
                          <a:latin typeface="Aptos" panose="020B0004020202020204" pitchFamily="34" charset="0"/>
                        </a:rPr>
                        <a:t>Li-ion 36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3646267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FR" dirty="0">
                          <a:latin typeface="Aptos" panose="020B0004020202020204" pitchFamily="34" charset="0"/>
                        </a:rPr>
                        <a:t>Type de moteur / puissance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>
                          <a:latin typeface="Aptos" panose="020B0004020202020204" pitchFamily="34" charset="0"/>
                        </a:rPr>
                        <a:t>/W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err="1">
                          <a:latin typeface="Aptos" panose="020B0004020202020204" pitchFamily="34" charset="0"/>
                        </a:rPr>
                        <a:t>Brushless</a:t>
                      </a:r>
                      <a:r>
                        <a:rPr lang="fr-FR" dirty="0">
                          <a:latin typeface="Aptos" panose="020B0004020202020204" pitchFamily="34" charset="0"/>
                        </a:rPr>
                        <a:t> / 1200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4053963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FR" dirty="0">
                          <a:latin typeface="Aptos" panose="020B0004020202020204" pitchFamily="34" charset="0"/>
                        </a:rPr>
                        <a:t>Mode d’avancement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 dirty="0">
                        <a:latin typeface="Aptos" panose="020B00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>
                          <a:latin typeface="Aptos" panose="020B0004020202020204" pitchFamily="34" charset="0"/>
                        </a:rPr>
                        <a:t>Tracté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6013207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FR" dirty="0">
                          <a:latin typeface="Aptos" panose="020B0004020202020204" pitchFamily="34" charset="0"/>
                        </a:rPr>
                        <a:t>Largeur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>
                          <a:latin typeface="Aptos" panose="020B0004020202020204" pitchFamily="34" charset="0"/>
                        </a:rPr>
                        <a:t>cm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>
                          <a:latin typeface="Aptos" panose="020B0004020202020204" pitchFamily="34" charset="0"/>
                        </a:rPr>
                        <a:t>48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7186824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FR" dirty="0">
                          <a:latin typeface="Aptos" panose="020B0004020202020204" pitchFamily="34" charset="0"/>
                        </a:rPr>
                        <a:t>Carter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 dirty="0">
                        <a:latin typeface="Aptos" panose="020B00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>
                          <a:latin typeface="Aptos" panose="020B0004020202020204" pitchFamily="34" charset="0"/>
                        </a:rPr>
                        <a:t>Aluminium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49179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FR" dirty="0">
                          <a:latin typeface="Aptos" panose="020B0004020202020204" pitchFamily="34" charset="0"/>
                        </a:rPr>
                        <a:t>Hauteur de coupe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>
                          <a:latin typeface="Aptos" panose="020B0004020202020204" pitchFamily="34" charset="0"/>
                        </a:rPr>
                        <a:t>mm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>
                          <a:latin typeface="Aptos" panose="020B0004020202020204" pitchFamily="34" charset="0"/>
                        </a:rPr>
                        <a:t>30 à 50</a:t>
                      </a:r>
                      <a:endParaRPr lang="fr-FR" dirty="0">
                        <a:latin typeface="Aptos" panose="020B00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6747305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FR" dirty="0">
                          <a:latin typeface="Aptos" panose="020B0004020202020204" pitchFamily="34" charset="0"/>
                        </a:rPr>
                        <a:t>Contenance du bac de ramassage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>
                          <a:latin typeface="Aptos" panose="020B0004020202020204" pitchFamily="34" charset="0"/>
                        </a:rPr>
                        <a:t>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>
                          <a:latin typeface="Aptos" panose="020B0004020202020204" pitchFamily="34" charset="0"/>
                        </a:rPr>
                        <a:t>- / MULCHEUSE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5640782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FR" dirty="0" err="1">
                          <a:latin typeface="Aptos" panose="020B0004020202020204" pitchFamily="34" charset="0"/>
                        </a:rPr>
                        <a:t>Mulching</a:t>
                      </a:r>
                      <a:r>
                        <a:rPr lang="fr-FR" dirty="0">
                          <a:latin typeface="Aptos" panose="020B0004020202020204" pitchFamily="34" charset="0"/>
                        </a:rPr>
                        <a:t>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 dirty="0">
                        <a:latin typeface="Aptos" panose="020B00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>
                          <a:latin typeface="Aptos" panose="020B0004020202020204" pitchFamily="34" charset="0"/>
                        </a:rPr>
                        <a:t>Carter </a:t>
                      </a:r>
                      <a:r>
                        <a:rPr lang="fr-FR" dirty="0" err="1">
                          <a:latin typeface="Aptos" panose="020B0004020202020204" pitchFamily="34" charset="0"/>
                        </a:rPr>
                        <a:t>mulching</a:t>
                      </a:r>
                      <a:endParaRPr lang="fr-FR" dirty="0">
                        <a:latin typeface="Aptos" panose="020B00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745017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FR" dirty="0">
                          <a:latin typeface="Aptos" panose="020B0004020202020204" pitchFamily="34" charset="0"/>
                        </a:rPr>
                        <a:t>Poids (</a:t>
                      </a:r>
                      <a:r>
                        <a:rPr lang="fr-FR">
                          <a:latin typeface="Aptos" panose="020B0004020202020204" pitchFamily="34" charset="0"/>
                        </a:rPr>
                        <a:t>sans batterie)</a:t>
                      </a:r>
                      <a:endParaRPr lang="fr-FR" dirty="0">
                        <a:latin typeface="Aptos" panose="020B00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>
                          <a:latin typeface="Aptos" panose="020B0004020202020204" pitchFamily="34" charset="0"/>
                        </a:rPr>
                        <a:t>Kg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>
                          <a:latin typeface="Aptos" panose="020B0004020202020204" pitchFamily="34" charset="0"/>
                        </a:rPr>
                        <a:t>24,5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0259217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FR" dirty="0">
                          <a:latin typeface="Aptos" panose="020B0004020202020204" pitchFamily="34" charset="0"/>
                        </a:rPr>
                        <a:t>Kit </a:t>
                      </a:r>
                      <a:r>
                        <a:rPr lang="fr-FR" dirty="0" err="1">
                          <a:latin typeface="Aptos" panose="020B0004020202020204" pitchFamily="34" charset="0"/>
                        </a:rPr>
                        <a:t>mulching</a:t>
                      </a:r>
                      <a:endParaRPr lang="fr-FR" dirty="0">
                        <a:latin typeface="Aptos" panose="020B00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 dirty="0">
                        <a:latin typeface="Aptos" panose="020B00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>
                          <a:latin typeface="Aptos" panose="020B0004020202020204" pitchFamily="34" charset="0"/>
                        </a:rPr>
                        <a:t>-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01062014"/>
                  </a:ext>
                </a:extLst>
              </a:tr>
            </a:tbl>
          </a:graphicData>
        </a:graphic>
      </p:graphicFrame>
      <p:sp>
        <p:nvSpPr>
          <p:cNvPr id="7" name="ZoneTexte 6">
            <a:extLst>
              <a:ext uri="{FF2B5EF4-FFF2-40B4-BE49-F238E27FC236}">
                <a16:creationId xmlns:a16="http://schemas.microsoft.com/office/drawing/2014/main" id="{5DE9C20C-6B57-2BB6-F593-53B1A5AFFB2C}"/>
              </a:ext>
            </a:extLst>
          </p:cNvPr>
          <p:cNvSpPr txBox="1"/>
          <p:nvPr/>
        </p:nvSpPr>
        <p:spPr>
          <a:xfrm>
            <a:off x="9484659" y="619263"/>
            <a:ext cx="252804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800" b="1" dirty="0">
                <a:solidFill>
                  <a:schemeClr val="tx2"/>
                </a:solidFill>
                <a:latin typeface="Aptos" panose="020B0004020202020204" pitchFamily="34" charset="0"/>
              </a:rPr>
              <a:t>LB448IV</a:t>
            </a:r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1C896741-D6FF-6AB8-BADB-6914A0AD3DB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68440" y="6048438"/>
            <a:ext cx="3244266" cy="667019"/>
          </a:xfrm>
          <a:prstGeom prst="rect">
            <a:avLst/>
          </a:prstGeom>
        </p:spPr>
      </p:pic>
      <p:pic>
        <p:nvPicPr>
          <p:cNvPr id="3" name="Image 2">
            <a:extLst>
              <a:ext uri="{FF2B5EF4-FFF2-40B4-BE49-F238E27FC236}">
                <a16:creationId xmlns:a16="http://schemas.microsoft.com/office/drawing/2014/main" id="{9CAA511F-634C-25FE-9F22-F9FBB8E45B1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902" t="21147" r="39902"/>
          <a:stretch>
            <a:fillRect/>
          </a:stretch>
        </p:blipFill>
        <p:spPr>
          <a:xfrm>
            <a:off x="9269503" y="2082301"/>
            <a:ext cx="2626661" cy="38645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679199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58</TotalTime>
  <Words>62</Words>
  <Application>Microsoft Office PowerPoint</Application>
  <PresentationFormat>Grand écran</PresentationFormat>
  <Paragraphs>31</Paragraphs>
  <Slides>1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</vt:i4>
      </vt:variant>
    </vt:vector>
  </HeadingPairs>
  <TitlesOfParts>
    <vt:vector size="6" baseType="lpstr">
      <vt:lpstr>Aptos</vt:lpstr>
      <vt:lpstr>Arial</vt:lpstr>
      <vt:lpstr>Calibri</vt:lpstr>
      <vt:lpstr>Calibri Light</vt:lpstr>
      <vt:lpstr>Thème Office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contact Barthelemy Jardinage</dc:creator>
  <cp:lastModifiedBy>contact Barthelemy Jardinage</cp:lastModifiedBy>
  <cp:revision>8</cp:revision>
  <dcterms:created xsi:type="dcterms:W3CDTF">2025-11-12T18:24:08Z</dcterms:created>
  <dcterms:modified xsi:type="dcterms:W3CDTF">2025-12-03T09:09:54Z</dcterms:modified>
</cp:coreProperties>
</file>